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3" r:id="rId7"/>
    <p:sldId id="262" r:id="rId8"/>
    <p:sldId id="275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7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0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6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9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5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2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9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2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8471-0C0F-47A2-AA8A-9BED13A7D072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B9AB-135B-4846-9AEC-27E3121A1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antonova-svetlana-evgenevna4" TargetMode="External"/><Relationship Id="rId2" Type="http://schemas.openxmlformats.org/officeDocument/2006/relationships/hyperlink" Target="http://sapernoemdou26.ucoz.com/New-files/junnyj_konstruktor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683491"/>
            <a:ext cx="10515600" cy="498763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МУНИЦИПАЛЬНОЕ ОБРАЗОВАНИЕ </a:t>
            </a:r>
            <a:r>
              <a:rPr lang="ru-RU" sz="2200" b="1" dirty="0" smtClean="0">
                <a:solidFill>
                  <a:srgbClr val="FF0000"/>
                </a:solidFill>
              </a:rPr>
              <a:t> ПРИОЗЕРСКИЙ </a:t>
            </a:r>
            <a:r>
              <a:rPr lang="ru-RU" sz="2200" b="1" dirty="0">
                <a:solidFill>
                  <a:srgbClr val="FF0000"/>
                </a:solidFill>
              </a:rPr>
              <a:t>МУНИЦИПАЛЬНЫЙ </a:t>
            </a:r>
            <a:r>
              <a:rPr lang="ru-RU" sz="2200" b="1" dirty="0" smtClean="0">
                <a:solidFill>
                  <a:srgbClr val="FF0000"/>
                </a:solidFill>
              </a:rPr>
              <a:t>РАЙОН    ЛЕНИНГРАДСКОЙ </a:t>
            </a:r>
            <a:r>
              <a:rPr lang="ru-RU" sz="2200" b="1" dirty="0">
                <a:solidFill>
                  <a:srgbClr val="FF0000"/>
                </a:solidFill>
              </a:rPr>
              <a:t>ОБЛАСТИ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solidFill>
                  <a:srgbClr val="FF0000"/>
                </a:solidFill>
              </a:rPr>
              <a:t>пос. Сапёрное Приозерский район Ленинградская область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МДОУ «Детский сад № 26»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«Юный конструктор. </a:t>
            </a:r>
            <a:br>
              <a:rPr lang="ru-RU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Основы  робототехники.»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Руководитель творческого объединения</a:t>
            </a:r>
            <a:r>
              <a:rPr lang="ru-RU" b="1" smtClean="0">
                <a:solidFill>
                  <a:srgbClr val="002060"/>
                </a:solidFill>
              </a:rPr>
              <a:t>: </a:t>
            </a:r>
          </a:p>
          <a:p>
            <a:pPr algn="r"/>
            <a:r>
              <a:rPr lang="ru-RU" b="1" smtClean="0">
                <a:solidFill>
                  <a:srgbClr val="002060"/>
                </a:solidFill>
              </a:rPr>
              <a:t>Антонова Светлана Евгеньевна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124" y="555925"/>
            <a:ext cx="3932092" cy="261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124" y="3481093"/>
            <a:ext cx="3951107" cy="2541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7"/>
          <a:stretch/>
        </p:blipFill>
        <p:spPr>
          <a:xfrm>
            <a:off x="6229201" y="555925"/>
            <a:ext cx="3876291" cy="246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3185" y="342107"/>
            <a:ext cx="622927" cy="6177963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721" y="3421278"/>
            <a:ext cx="3717662" cy="273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5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0" y="629806"/>
            <a:ext cx="4525818" cy="278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166" y="749879"/>
            <a:ext cx="3186546" cy="264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166" y="3794445"/>
            <a:ext cx="4145798" cy="239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0" y="3784112"/>
            <a:ext cx="4525818" cy="240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5491" y="563418"/>
            <a:ext cx="622927" cy="640530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15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96" y="1423780"/>
            <a:ext cx="2831210" cy="445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un9-41.userapi.com/c850432/v850432748/dbaf2/wbvMAvNxeD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7552" y="1423780"/>
            <a:ext cx="2644755" cy="445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8.userapi.com/c854220/v854220748/158b/7rcm8CIrWS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246" y="722795"/>
            <a:ext cx="4505902" cy="253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0.userapi.com/c855424/v855424748/135b/Nnw_DLMvPe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754" y="3341138"/>
            <a:ext cx="4505902" cy="253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195" y="198582"/>
            <a:ext cx="622927" cy="6659418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63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5.userapi.com/c846121/v846121121/1b923b/NfVt8DvCqC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411" y="1025259"/>
            <a:ext cx="2810657" cy="427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7.userapi.com/c846121/v846121121/1b9171/oZUQc0azav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132" y="198604"/>
            <a:ext cx="3683623" cy="290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7.userapi.com/c850132/v850132619/5d39f/1IIdf1wYj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2945" y="1025259"/>
            <a:ext cx="2986087" cy="414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420" y="237236"/>
            <a:ext cx="622927" cy="6055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517" y="3163477"/>
            <a:ext cx="3248978" cy="34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5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un9-42.userapi.com/c850428/v850428774/f68d1/sPs3xEAWVV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809" y="509345"/>
            <a:ext cx="2617697" cy="349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5.userapi.com/c850432/v850432219/14b32e/3J0WvxoshdQ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47" t="-1" b="-2100"/>
          <a:stretch/>
        </p:blipFill>
        <p:spPr bwMode="auto">
          <a:xfrm>
            <a:off x="644395" y="397978"/>
            <a:ext cx="2935805" cy="359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78" y="337931"/>
            <a:ext cx="622927" cy="6395378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  <p:pic>
        <p:nvPicPr>
          <p:cNvPr id="1028" name="Picture 4" descr="https://sun9-6.userapi.com/c850432/v850432219/14b2d5/ifLZJ4WihA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25"/>
          <a:stretch/>
        </p:blipFill>
        <p:spPr bwMode="auto">
          <a:xfrm>
            <a:off x="4154217" y="397978"/>
            <a:ext cx="3385605" cy="371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390" y="4110975"/>
            <a:ext cx="5007257" cy="219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8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942" y="1417836"/>
            <a:ext cx="3606633" cy="297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815" y="3671509"/>
            <a:ext cx="4155317" cy="277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459" y="140916"/>
            <a:ext cx="622927" cy="6055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966" y="1052999"/>
            <a:ext cx="5423695" cy="24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4" y="586739"/>
            <a:ext cx="4424218" cy="248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073" y="2315844"/>
            <a:ext cx="4484254" cy="253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2363" y="243350"/>
            <a:ext cx="622927" cy="6055504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dirty="0"/>
          </a:p>
        </p:txBody>
      </p:sp>
      <p:pic>
        <p:nvPicPr>
          <p:cNvPr id="1026" name="Picture 2" descr="https://sun9-20.userapi.com/c853628/v853628380/1c4c0f/OE1xNQL3zF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8546" y="3585808"/>
            <a:ext cx="3519054" cy="274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117" y="2381440"/>
            <a:ext cx="2854033" cy="35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6527" y="778657"/>
            <a:ext cx="10515600" cy="21886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ПЛАНЫ НА БУДУЩЕЕ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пополнения материальной базы творческого объединения «Юный конструктор. Основы робототехники» освоить программирование Лего моделей с помощью компьютера.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329" y="2442768"/>
            <a:ext cx="1885408" cy="343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un9-11.userapi.com/c857228/v857228380/bc11d/7DyxUiQEo5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35896" y="2235200"/>
            <a:ext cx="2521268" cy="385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146" y="2572616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6" y="-1200727"/>
            <a:ext cx="10515600" cy="38700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инновационной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конструкторской, исследовательской и творческой деятельности детей в условиях современной дошкольной образовательной организации.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62909"/>
            <a:ext cx="10515600" cy="3826742"/>
          </a:xfrm>
        </p:spPr>
        <p:txBody>
          <a:bodyPr numCol="3">
            <a:noAutofit/>
          </a:bodyPr>
          <a:lstStyle/>
          <a:p>
            <a:pPr>
              <a:lnSpc>
                <a:spcPct val="100000"/>
              </a:lnSpc>
            </a:pP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850" y="2262908"/>
            <a:ext cx="2854971" cy="3629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0570" y="2262908"/>
            <a:ext cx="2604893" cy="362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643" y="2262908"/>
            <a:ext cx="3366105" cy="380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746" y="775854"/>
            <a:ext cx="10504054" cy="46920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внедрения лего-конструирования и робототехники значима в свете внедрения ФГОС ДО, так как: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Является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великолепным средством для интеллектуального развития дошкольников;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Позволяет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сочетать образование, воспитание и развитие дошкольников в режиме игры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(учиться и обучаться в игре)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Позволяет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воспитаннику проявлять инициативность и самостоятельность в разных видах деятельности – игре, общении, конструировании и др.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4.Объединяют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с исследовательской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возможность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созидать свой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где нет границ.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7509" y="3574473"/>
            <a:ext cx="3833091" cy="281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0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177" y="452582"/>
            <a:ext cx="9263496" cy="544021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Легоконструирование- Робототехника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решает такие задачи: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познавательного интереса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робототехнике и азам предметов информатика, физика.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задача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умений и навыков конструирования, приобретения первого опыта при решении конструкторских задач по механике.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задача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творческой активности, самостоятельности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принятии оптимальных решений в различных ситуациях, развитие внимания, оперативной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памяти, воображения, мышления (логического, комбинаторного, творческого).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задача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ответственности,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культуры, дисциплины, коммуникативных способностей. 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в детском саду – не просто занятия по конструированию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мощный инновационный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222182" y="4858326"/>
            <a:ext cx="125267" cy="6927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1431" y="2844800"/>
            <a:ext cx="2700569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8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018" y="960581"/>
            <a:ext cx="10515600" cy="51077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легоконструирования и робототехники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 были пройдены ряд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легокабинет, который соответствует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 и требованиям СанПиН</a:t>
            </a:r>
            <a:r>
              <a:rPr lang="ru-RU" sz="24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 дополнительного образования детей  дошкольного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конструктор. Основы робототехники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детей 5-7 лет.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/>
              <a:t>3.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пройдены курсы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профессиональной переподготовки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Пополнилась  материальная база: приобретены конструкторы «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Мални»,«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Duplo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LEGO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WeDo, «Изобретатель» ,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robot time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3201">
            <a:off x="782033" y="2934440"/>
            <a:ext cx="3496872" cy="247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795">
            <a:off x="7457552" y="2886553"/>
            <a:ext cx="3384777" cy="237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372" y="2818857"/>
            <a:ext cx="3626818" cy="25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8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0564" y="775855"/>
            <a:ext cx="10515600" cy="187498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воспитанники принимали участие в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этапе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конкурса детского творчества по безопасности дорожного движения «Дорога и 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-заняли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«Компьютерное творчество»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 конкурсе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 по безопасности дорожного движения «Дорога и 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за II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Номинация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«Компьютерные технологии» от 5 до 7 лет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54" y="3422361"/>
            <a:ext cx="4202545" cy="236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64" y="2890979"/>
            <a:ext cx="2402199" cy="34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090" y="2890980"/>
            <a:ext cx="2402198" cy="342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6072" y="1126835"/>
            <a:ext cx="9568873" cy="205971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собственного опыта педагогической деятельности: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1.Сайт МДОУ «Детский сад №26»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://sapernoemdou26.ucoz.com/New-files/junnyj_konstruktor.pdf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 социальной сети работников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7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://infourok.ru/user/antonova-svetlana-evgenevna4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13" y="3041724"/>
            <a:ext cx="6045544" cy="285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60" y="3237253"/>
            <a:ext cx="2016569" cy="285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284" y="3237253"/>
            <a:ext cx="2035042" cy="288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8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965488"/>
            <a:ext cx="10993582" cy="99262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Приозерского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обучающихся творческого объединения «Юный конструктор»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663" y="1992252"/>
            <a:ext cx="3823197" cy="383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710" y="1958109"/>
            <a:ext cx="4682836" cy="387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4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809"/>
            <a:ext cx="930965" cy="6291469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</a:t>
            </a:r>
            <a:endParaRPr lang="ru-RU" sz="2400" b="1" dirty="0">
              <a:solidFill>
                <a:srgbClr val="A5002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332" y="3727959"/>
            <a:ext cx="4200761" cy="224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146" y="902345"/>
            <a:ext cx="2938314" cy="48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846" y="682178"/>
            <a:ext cx="4176209" cy="266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s://sun9-54.userapi.com/c850132/v850132619/5cfd5/-sE9i3sN2xQ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5"/>
          <a:stretch/>
        </p:blipFill>
        <p:spPr bwMode="auto">
          <a:xfrm>
            <a:off x="1077137" y="-7258639"/>
            <a:ext cx="3440859" cy="55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72" y="902345"/>
            <a:ext cx="3021068" cy="49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1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94</Words>
  <Application>Microsoft Office PowerPoint</Application>
  <PresentationFormat>Широкоэкранный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МУНИЦИПАЛЬНОЕ ОБРАЗОВАНИЕ  ПРИОЗЕРСКИЙ МУНИЦИПАЛЬНЫЙ РАЙОН    ЛЕНИНГРАДСКОЙ ОБЛАСТИ  пос. Сапёрное Приозерский район Ленинградская область   МДОУ «Детский сад № 26»     «Юный конструктор.      Основы  робототехники.»   </vt:lpstr>
      <vt:lpstr>Цель инновационной работы: Развитие навыков конструкторской, исследовательской и творческой деятельности детей в условиях современной дошкольной образовательной организации.  </vt:lpstr>
      <vt:lpstr>Актуальность внедрения лего-конструирования и робототехники значима в свете внедрения ФГОС ДО, так как:  1. Является великолепным средством для интеллектуального развития дошкольников;  2. Позволяет педагогу сочетать образование, воспитание и развитие дошкольников в режиме игры (учиться и обучаться в игре);  3. Позволяет воспитаннику проявлять инициативность и самостоятельность в разных видах деятельности – игре, общении, конструировании и др.  4.Объединяют игру с исследовательской и  экспериментальной деятельностью,  предоставляют ребенку возможность  экспериментировать и созидать свой  собственный мир, где нет границ. </vt:lpstr>
      <vt:lpstr>Легоконструирование- Робототехника в детском саду решает такие задачи:   Познавательная задача: развитие познавательного интереса к робототехнике и азам предметов информатика, физика.   Образовательная задача: формирование умений и навыков конструирования, приобретения первого опыта при решении конструкторских задач по механике.   Развивающая задача: развитие творческой активности, самостоятельности  в принятии оптимальных решений в различных ситуациях, развитие внимания, оперативной  памяти, воображения, мышления (логического, комбинаторного, творческого).   Воспитывающая задача: воспитание ответственности,  высокой культуры, дисциплины, коммуникативных способностей.   Робототехника в детском саду – не просто занятия по конструированию,  а мощный инновационный образовательный инструмент. </vt:lpstr>
      <vt:lpstr>При внедрении легоконструирования и робототехники в наш детский сад были пройдены ряд этапов: 1. Создан легокабинет, который соответствует нормам и требованиям СанПиН. 2. Разработана Образовательная программа  дополнительного образования детей  дошкольного возраста «Юный конструктор. Основы робототехники» для детей 5-7 лет. 3. За 2019 год пройдены курсы повышения квалификации и Курс профессиональной переподготовки :           4. Пополнилась  материальная база: приобретены конструкторы « Мални»,«Lego Duplo». LEGO Education WeDo, «Изобретатель» , «My robot time».</vt:lpstr>
      <vt:lpstr>  Наши воспитанники принимали участие в  -Муниципальном этапе областного конкурса детского творчества по безопасности дорожного движения «Дорога и мы» -заняли 1 место в номинации «Компьютерное творчество» - Областном конкурсе детского творчества по безопасности дорожного движения «Дорога и мы» - Диплом за II место Номинация «Компьютерные технологии» от 5 до 7 лет</vt:lpstr>
      <vt:lpstr>Публикация собственного опыта педагогической деятельности: 1.Сайт МДОУ «Детский сад №26»  http://sapernoemdou26.ucoz.com/New-files/junnyj_konstruktor.pdf 2.В социальной сети работников образования. https://infourok.ru/user/antonova-svetlana-evgenevna4 </vt:lpstr>
      <vt:lpstr>Выступление на совещании Приозерского района. Мастер класс обучающихся творческого объединения «Юный конструктор»</vt:lpstr>
      <vt:lpstr>НАШЕ ТВОРЧЕСТВО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ПЛАНЫ НА БУДУЩЕЕ   По мере пополнения материальной базы творческого объединения «Юный конструктор. Основы робототехники» освоить программирование Лего моделей с помощью компьютера. 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 ПРИОЗЕРСКИЙ МУНИЦИПАЛЬНЫЙ РАЙОН ЛЕНИНГРАДСКОЙ ОБЛАСТИ пос. Сапёрное Приозерский район Ленинградская область   МДОУ «Детский сад № 26»                       «Юный конструктор.      Основы  робототехники.»</dc:title>
  <dc:creator>RePack by Diakov</dc:creator>
  <cp:lastModifiedBy>МДОУ  №26</cp:lastModifiedBy>
  <cp:revision>66</cp:revision>
  <dcterms:created xsi:type="dcterms:W3CDTF">2019-10-01T08:18:19Z</dcterms:created>
  <dcterms:modified xsi:type="dcterms:W3CDTF">2020-01-24T07:40:24Z</dcterms:modified>
</cp:coreProperties>
</file>