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7" r:id="rId10"/>
    <p:sldId id="298" r:id="rId11"/>
    <p:sldId id="299" r:id="rId12"/>
    <p:sldId id="300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8D3F-BF1D-4E02-82E7-EB50B6939ACC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FDFC9-7744-4E18-B4D8-F39677A65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14546" y="0"/>
            <a:ext cx="5357812" cy="155733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«Средняя общеобразовательная школа №1»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28728" y="1571611"/>
            <a:ext cx="6400800" cy="249874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Критерии и показатели   качества и эффективности методической работы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образовательной организации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(из опыта работы)</a:t>
            </a:r>
          </a:p>
        </p:txBody>
      </p:sp>
      <p:pic>
        <p:nvPicPr>
          <p:cNvPr id="2052" name="Picture 6" descr="BookL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871663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Print A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0"/>
            <a:ext cx="10080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IMG_4620_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214818"/>
            <a:ext cx="3037558" cy="1947857"/>
          </a:xfrm>
          <a:prstGeom prst="rect">
            <a:avLst/>
          </a:prstGeom>
          <a:noFill/>
          <a:ln w="38100" cmpd="dbl" algn="ctr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3357554" y="6216650"/>
            <a:ext cx="2857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Приозерск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реализации методической работы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472518" cy="578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4500594"/>
                <a:gridCol w="1643074"/>
              </a:tblGrid>
              <a:tr h="112438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5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Влияние изменений, полученных в результате методической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инновационной) деятельности на качество образовательных  условий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1.Система методических условий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индивидуальных образовательных маршрутов </a:t>
                      </a: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2.Гибкость образовательных программ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3Системы работы с одарёнными детьми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Система работы с обучающимися  ОВЗ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Внеурочная деятельность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6.Дополнительное образование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7.Воспитательная работа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8. Система сопровождения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реализации методической работы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57233"/>
          <a:ext cx="8643998" cy="6123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985"/>
                <a:gridCol w="4591684"/>
                <a:gridCol w="1676329"/>
              </a:tblGrid>
              <a:tr h="112438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514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Влияние изменений, полученных в результате методической (инновационной) деятельности, на рост профессиональных компетенций педагогических и руководящих работников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Степень вовлеченности педагогических и руководящих кадров образовательной организации в методическую (инновационную) деятельность.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Удовлетворенность педагогов изменениями, происходящими в результате методической (инновационной) деятельности.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Повышение уровня квалификации педагогических и руководящих работников.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Повышение профессиональной активности педагогического состава образовательной организации: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конкурсах профессионального мастерства,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участие в семинарах,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участие в конференциях различного уровня и пр.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5.Количество проведенных мероприятий на базе образовательного учреждения по теме методической (инновационной) деятельности.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реализации методической работы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41589"/>
          <a:ext cx="8643998" cy="627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985"/>
                <a:gridCol w="4591684"/>
                <a:gridCol w="1676329"/>
              </a:tblGrid>
              <a:tr h="10675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99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6.Информационное сопровождение  (методической) инновационной деятельности.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Отражение результатов инновационной деятельности на сайте образовательной организации.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Наличие аналитических материалов по результатам мониторинговых исследований, выявляющих результативность (эффективность) методической (инновационной) деятельности.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867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7.Социальная значимость инновационной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Удовлетворенность субъектов образовательного процесса качеством образования в условиях инновационной деятельности.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9141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 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Достаточный (необходимый) уровень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7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8029604" cy="202883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«Качество системы образования не может быть выше качества работающих в ней учителей»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00928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Майкл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Барбер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,лидер  образовательной реформы в Великобритании, профессор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Шкала показателей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57256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40"/>
                <a:gridCol w="3646340"/>
                <a:gridCol w="1562718"/>
                <a:gridCol w="1339472"/>
                <a:gridCol w="13840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обоснованной системе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(2 балла)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частично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балл)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 обоснованной системе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(0 баллов)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нормативно-правовых документов , регламентирующих методическую деятельность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структур методической службы ( методический совет, МО, проблемные и творческие группы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работы школы по единой методической теме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педагогическими кадрами (Повышение квалификации и курсовая переподготовка)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Шкала показателей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9"/>
          <a:ext cx="8572560" cy="5399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40"/>
                <a:gridCol w="3646340"/>
                <a:gridCol w="1562718"/>
                <a:gridCol w="1339472"/>
                <a:gridCol w="1384090"/>
              </a:tblGrid>
              <a:tr h="146813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обоснованной системе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(2 балла)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частично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балл)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 обоснованной системе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(0 баллов)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молодыми специалистами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74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методической помощи аттестующимся специалистам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23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Методическое сопровождение инновационной деятельности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23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реализация инновационных проектов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47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методических условий для получения положительной динамики качества образования в школе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Шкала показателей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9"/>
          <a:ext cx="8572560" cy="547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40"/>
                <a:gridCol w="3646340"/>
                <a:gridCol w="1562718"/>
                <a:gridCol w="1339472"/>
                <a:gridCol w="1384090"/>
              </a:tblGrid>
              <a:tr h="146813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обоснованной системе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(2 балла)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частично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балл)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 обоснованной системе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(0 баллов)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Методическое сопровождение индивидуальной исследовательской и  самообразовательной деятельность  педагога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74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Методическое сопровождение педагогов  в работе с одарёнными детьми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23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анализа результатов образовательного процесса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23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Изучение, обобщение и распространение инновационного опыта педагогических работников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Шкала показателей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9"/>
          <a:ext cx="8572560" cy="480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40"/>
                <a:gridCol w="3646340"/>
                <a:gridCol w="1562718"/>
                <a:gridCol w="1339472"/>
                <a:gridCol w="1384090"/>
              </a:tblGrid>
              <a:tr h="146813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обоснованной системе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(2 балла)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Соответствует частично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балл)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Не соответствует обоснованной системе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(0 баллов)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3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участия педагогов в профессиональных и творческих конкурсах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74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банка эффективных практик по приоритетным направлениям деятельности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7476">
                <a:tc gridSpan="5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25-30 баллов –высокая эффективность деятельности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15 -24 балла – средняя эффективность деятельности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Менее 15 баллов низкая эффективность деятельности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реализации методической работы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9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014806"/>
                <a:gridCol w="1471594"/>
              </a:tblGrid>
              <a:tr h="5978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9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1.Полнота разработанных нормативных правовых документов по проблеме инновационной деятельности.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Наличие нормативно-правовой базы по проблеме инновационной деятельности: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приказы,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положения,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договоры,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локальные акты,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инструктивные материалы.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Соответствие содержания нормативных правовых документов, предъявляемым к ним требованиям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реализации методической работы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4929222"/>
                <a:gridCol w="971528"/>
              </a:tblGrid>
              <a:tr h="11585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220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2.Степень разработанности учебно-методического и научно-методического обеспечения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методической (инновационной 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образовательной организации.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Наличие учебно-методических материалов, разработанных и/или апробированных в ходе методической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инновационной) деятельности: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образовательные программы,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учебные планы,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банк, апробированных в рамках инновационной деятельности активных методов обучения,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образовательные технологии, направленные на развитие учащихся.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2.Наличие, разработанных в результате инновационной деятельности научно-методических материалов: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методические рекомендации.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методические рекомендации органам управления образованием различного уровня и образовательным организациям по внедрению результатов инновационной деятельности.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3.Наличие диагностического инструментария оценки качества образования в условиях инновационной деятельности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реализации методической работы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472518" cy="542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5000660"/>
                <a:gridCol w="1143008"/>
              </a:tblGrid>
              <a:tr h="1604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Степень проявления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517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3.Влияние изменений, полученных в результате методической  (инновационной) деятельности, на качество образования обучающихся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Качественные показатели: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Стабильное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овышение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образовательных показателей обучающихся ( текущая , итоговая аттестация ЕГЭ,ОГЭ, результативность ВПР, НИКО,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PISA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результативности участия обучающихся в олимпиадах различных уровней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результативности участия обучающихся  в научно-практических конференциях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804</Words>
  <Application>Microsoft Office PowerPoint</Application>
  <PresentationFormat>Экран (4:3)</PresentationFormat>
  <Paragraphs>161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бюджетное общеобразовательное учреждение «Средняя общеобразовательная школа №1»</vt:lpstr>
      <vt:lpstr>«Качество системы образования не может быть выше качества работающих в ней учителей» </vt:lpstr>
      <vt:lpstr>Шкала показателей</vt:lpstr>
      <vt:lpstr>Шкала показателей</vt:lpstr>
      <vt:lpstr>Шкала показателей</vt:lpstr>
      <vt:lpstr>Шкала показателей</vt:lpstr>
      <vt:lpstr>Качество реализации методической работы</vt:lpstr>
      <vt:lpstr>Качество реализации методической работы</vt:lpstr>
      <vt:lpstr>Качество реализации методической работы</vt:lpstr>
      <vt:lpstr>Качество реализации методической работы</vt:lpstr>
      <vt:lpstr>Качество реализации методической работы</vt:lpstr>
      <vt:lpstr>Качество реализации методической работы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№1»</dc:title>
  <dc:creator>User</dc:creator>
  <cp:lastModifiedBy>User</cp:lastModifiedBy>
  <cp:revision>37</cp:revision>
  <dcterms:created xsi:type="dcterms:W3CDTF">2020-11-17T13:10:52Z</dcterms:created>
  <dcterms:modified xsi:type="dcterms:W3CDTF">2021-03-16T12:26:23Z</dcterms:modified>
</cp:coreProperties>
</file>